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3" r:id="rId3"/>
    <p:sldId id="264" r:id="rId4"/>
    <p:sldId id="256" r:id="rId5"/>
    <p:sldId id="257" r:id="rId6"/>
    <p:sldId id="259" r:id="rId7"/>
    <p:sldId id="258" r:id="rId8"/>
    <p:sldId id="261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AACC12-10A5-468C-B719-844A18889A3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FF3A607-60CD-4743-9DAF-EB1FB11845CF}">
      <dgm:prSet phldrT="[Text]" custT="1"/>
      <dgm:spPr/>
      <dgm:t>
        <a:bodyPr/>
        <a:lstStyle/>
        <a:p>
          <a:r>
            <a:rPr lang="en-US" sz="3200" dirty="0" smtClean="0"/>
            <a:t>Stages</a:t>
          </a:r>
          <a:endParaRPr lang="en-US" sz="3200" dirty="0"/>
        </a:p>
      </dgm:t>
    </dgm:pt>
    <dgm:pt modelId="{83C58869-D248-4BA3-9DAE-7891F81383C7}" type="parTrans" cxnId="{05BDE9CE-7907-4C33-BE89-60E8F9C5DC2E}">
      <dgm:prSet/>
      <dgm:spPr/>
      <dgm:t>
        <a:bodyPr/>
        <a:lstStyle/>
        <a:p>
          <a:endParaRPr lang="en-US"/>
        </a:p>
      </dgm:t>
    </dgm:pt>
    <dgm:pt modelId="{7993DEC6-D40D-4EDF-96D7-66B0BE5F229A}" type="sibTrans" cxnId="{05BDE9CE-7907-4C33-BE89-60E8F9C5DC2E}">
      <dgm:prSet/>
      <dgm:spPr/>
      <dgm:t>
        <a:bodyPr/>
        <a:lstStyle/>
        <a:p>
          <a:endParaRPr lang="en-US"/>
        </a:p>
      </dgm:t>
    </dgm:pt>
    <dgm:pt modelId="{B6E65B98-F377-4549-A9AA-4DC4665A07CE}">
      <dgm:prSet phldrT="[Text]" custT="1"/>
      <dgm:spPr/>
      <dgm:t>
        <a:bodyPr/>
        <a:lstStyle/>
        <a:p>
          <a:r>
            <a:rPr lang="en-US" sz="3200" dirty="0" smtClean="0"/>
            <a:t>of</a:t>
          </a:r>
          <a:endParaRPr lang="en-US" sz="3200" dirty="0"/>
        </a:p>
      </dgm:t>
    </dgm:pt>
    <dgm:pt modelId="{3D8E4EFC-F653-491D-AAA5-AC818E3E255C}" type="parTrans" cxnId="{2A83AB67-E17E-49BD-BBB5-53EF9B25E5AE}">
      <dgm:prSet/>
      <dgm:spPr/>
      <dgm:t>
        <a:bodyPr/>
        <a:lstStyle/>
        <a:p>
          <a:endParaRPr lang="en-US"/>
        </a:p>
      </dgm:t>
    </dgm:pt>
    <dgm:pt modelId="{09428FDE-70FE-411E-A084-61AEF279478B}" type="sibTrans" cxnId="{2A83AB67-E17E-49BD-BBB5-53EF9B25E5AE}">
      <dgm:prSet/>
      <dgm:spPr/>
      <dgm:t>
        <a:bodyPr/>
        <a:lstStyle/>
        <a:p>
          <a:endParaRPr lang="en-US"/>
        </a:p>
      </dgm:t>
    </dgm:pt>
    <dgm:pt modelId="{0F075B5F-0616-4BEC-9B2A-AB9113A14749}">
      <dgm:prSet phldrT="[Text]" custT="1"/>
      <dgm:spPr/>
      <dgm:t>
        <a:bodyPr/>
        <a:lstStyle/>
        <a:p>
          <a:r>
            <a:rPr lang="en-US" sz="3200" dirty="0" smtClean="0"/>
            <a:t>      Development</a:t>
          </a:r>
          <a:endParaRPr lang="en-US" sz="2000" dirty="0"/>
        </a:p>
      </dgm:t>
    </dgm:pt>
    <dgm:pt modelId="{7B909A8E-6D60-4FAE-BA79-1B45A6B6666A}" type="parTrans" cxnId="{F426C7C3-DB0E-42CB-B404-C7B574BBF105}">
      <dgm:prSet/>
      <dgm:spPr/>
      <dgm:t>
        <a:bodyPr/>
        <a:lstStyle/>
        <a:p>
          <a:endParaRPr lang="en-US"/>
        </a:p>
      </dgm:t>
    </dgm:pt>
    <dgm:pt modelId="{8D4FC757-F42B-4C9B-8D36-2B5E8B8F1E56}" type="sibTrans" cxnId="{F426C7C3-DB0E-42CB-B404-C7B574BBF105}">
      <dgm:prSet/>
      <dgm:spPr/>
      <dgm:t>
        <a:bodyPr/>
        <a:lstStyle/>
        <a:p>
          <a:endParaRPr lang="en-US"/>
        </a:p>
      </dgm:t>
    </dgm:pt>
    <dgm:pt modelId="{5E04CAAD-DB9B-4592-B7DD-4AF4ACE9A049}" type="pres">
      <dgm:prSet presAssocID="{DEAACC12-10A5-468C-B719-844A18889A3A}" presName="arrowDiagram" presStyleCnt="0">
        <dgm:presLayoutVars>
          <dgm:chMax val="5"/>
          <dgm:dir/>
          <dgm:resizeHandles val="exact"/>
        </dgm:presLayoutVars>
      </dgm:prSet>
      <dgm:spPr/>
    </dgm:pt>
    <dgm:pt modelId="{A1E40032-2F0E-49DD-8E03-D82FB88F6F09}" type="pres">
      <dgm:prSet presAssocID="{DEAACC12-10A5-468C-B719-844A18889A3A}" presName="arrow" presStyleLbl="bgShp" presStyleIdx="0" presStyleCnt="1"/>
      <dgm:spPr/>
    </dgm:pt>
    <dgm:pt modelId="{89B5EF07-A6F7-424E-B222-7E2B2816D11D}" type="pres">
      <dgm:prSet presAssocID="{DEAACC12-10A5-468C-B719-844A18889A3A}" presName="arrowDiagram3" presStyleCnt="0"/>
      <dgm:spPr/>
    </dgm:pt>
    <dgm:pt modelId="{7602E780-8200-4FFC-A34C-0B6B589E94A1}" type="pres">
      <dgm:prSet presAssocID="{6FF3A607-60CD-4743-9DAF-EB1FB11845CF}" presName="bullet3a" presStyleLbl="node1" presStyleIdx="0" presStyleCnt="3"/>
      <dgm:spPr/>
    </dgm:pt>
    <dgm:pt modelId="{4C9E312C-953D-4BB4-8720-9F5016349D66}" type="pres">
      <dgm:prSet presAssocID="{6FF3A607-60CD-4743-9DAF-EB1FB11845C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8BF4C-D81E-488B-95B7-4D11E7255FA6}" type="pres">
      <dgm:prSet presAssocID="{B6E65B98-F377-4549-A9AA-4DC4665A07CE}" presName="bullet3b" presStyleLbl="node1" presStyleIdx="1" presStyleCnt="3"/>
      <dgm:spPr/>
    </dgm:pt>
    <dgm:pt modelId="{69DC1436-9268-459E-BF71-E429F198F50E}" type="pres">
      <dgm:prSet presAssocID="{B6E65B98-F377-4549-A9AA-4DC4665A07CE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F5BB3-8ED6-490A-8D38-D2B5FB154CB0}" type="pres">
      <dgm:prSet presAssocID="{0F075B5F-0616-4BEC-9B2A-AB9113A14749}" presName="bullet3c" presStyleLbl="node1" presStyleIdx="2" presStyleCnt="3"/>
      <dgm:spPr/>
    </dgm:pt>
    <dgm:pt modelId="{C78CD822-3048-4CC1-9299-2AEA44F0A8A4}" type="pres">
      <dgm:prSet presAssocID="{0F075B5F-0616-4BEC-9B2A-AB9113A14749}" presName="textBox3c" presStyleLbl="revTx" presStyleIdx="2" presStyleCnt="3" custScaleX="208328" custLinFactNeighborX="28466" custLinFactNeighborY="15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32AE0B-7CCD-44F4-8C1B-DACEE4FFF215}" type="presOf" srcId="{DEAACC12-10A5-468C-B719-844A18889A3A}" destId="{5E04CAAD-DB9B-4592-B7DD-4AF4ACE9A049}" srcOrd="0" destOrd="0" presId="urn:microsoft.com/office/officeart/2005/8/layout/arrow2"/>
    <dgm:cxn modelId="{9E64D389-2502-4547-A96A-0B3BE9258A52}" type="presOf" srcId="{0F075B5F-0616-4BEC-9B2A-AB9113A14749}" destId="{C78CD822-3048-4CC1-9299-2AEA44F0A8A4}" srcOrd="0" destOrd="0" presId="urn:microsoft.com/office/officeart/2005/8/layout/arrow2"/>
    <dgm:cxn modelId="{05BDE9CE-7907-4C33-BE89-60E8F9C5DC2E}" srcId="{DEAACC12-10A5-468C-B719-844A18889A3A}" destId="{6FF3A607-60CD-4743-9DAF-EB1FB11845CF}" srcOrd="0" destOrd="0" parTransId="{83C58869-D248-4BA3-9DAE-7891F81383C7}" sibTransId="{7993DEC6-D40D-4EDF-96D7-66B0BE5F229A}"/>
    <dgm:cxn modelId="{2A83AB67-E17E-49BD-BBB5-53EF9B25E5AE}" srcId="{DEAACC12-10A5-468C-B719-844A18889A3A}" destId="{B6E65B98-F377-4549-A9AA-4DC4665A07CE}" srcOrd="1" destOrd="0" parTransId="{3D8E4EFC-F653-491D-AAA5-AC818E3E255C}" sibTransId="{09428FDE-70FE-411E-A084-61AEF279478B}"/>
    <dgm:cxn modelId="{8B9B7A98-2CAF-432C-8310-701DE7A6B18D}" type="presOf" srcId="{B6E65B98-F377-4549-A9AA-4DC4665A07CE}" destId="{69DC1436-9268-459E-BF71-E429F198F50E}" srcOrd="0" destOrd="0" presId="urn:microsoft.com/office/officeart/2005/8/layout/arrow2"/>
    <dgm:cxn modelId="{F426C7C3-DB0E-42CB-B404-C7B574BBF105}" srcId="{DEAACC12-10A5-468C-B719-844A18889A3A}" destId="{0F075B5F-0616-4BEC-9B2A-AB9113A14749}" srcOrd="2" destOrd="0" parTransId="{7B909A8E-6D60-4FAE-BA79-1B45A6B6666A}" sibTransId="{8D4FC757-F42B-4C9B-8D36-2B5E8B8F1E56}"/>
    <dgm:cxn modelId="{D71D0143-17BD-41B5-AD2C-D92089C999E5}" type="presOf" srcId="{6FF3A607-60CD-4743-9DAF-EB1FB11845CF}" destId="{4C9E312C-953D-4BB4-8720-9F5016349D66}" srcOrd="0" destOrd="0" presId="urn:microsoft.com/office/officeart/2005/8/layout/arrow2"/>
    <dgm:cxn modelId="{7698560F-461F-4842-9D47-B9984750F90C}" type="presParOf" srcId="{5E04CAAD-DB9B-4592-B7DD-4AF4ACE9A049}" destId="{A1E40032-2F0E-49DD-8E03-D82FB88F6F09}" srcOrd="0" destOrd="0" presId="urn:microsoft.com/office/officeart/2005/8/layout/arrow2"/>
    <dgm:cxn modelId="{1767AC50-68A1-40B0-94A7-9DEE84136CFE}" type="presParOf" srcId="{5E04CAAD-DB9B-4592-B7DD-4AF4ACE9A049}" destId="{89B5EF07-A6F7-424E-B222-7E2B2816D11D}" srcOrd="1" destOrd="0" presId="urn:microsoft.com/office/officeart/2005/8/layout/arrow2"/>
    <dgm:cxn modelId="{8FD09C00-90FC-4806-91CE-6AD3820996FB}" type="presParOf" srcId="{89B5EF07-A6F7-424E-B222-7E2B2816D11D}" destId="{7602E780-8200-4FFC-A34C-0B6B589E94A1}" srcOrd="0" destOrd="0" presId="urn:microsoft.com/office/officeart/2005/8/layout/arrow2"/>
    <dgm:cxn modelId="{607A9240-33C1-4C7F-8DCD-DA94D0CC3F2B}" type="presParOf" srcId="{89B5EF07-A6F7-424E-B222-7E2B2816D11D}" destId="{4C9E312C-953D-4BB4-8720-9F5016349D66}" srcOrd="1" destOrd="0" presId="urn:microsoft.com/office/officeart/2005/8/layout/arrow2"/>
    <dgm:cxn modelId="{BEA862F2-7E4D-4EC3-84AB-321EDD74B23E}" type="presParOf" srcId="{89B5EF07-A6F7-424E-B222-7E2B2816D11D}" destId="{0538BF4C-D81E-488B-95B7-4D11E7255FA6}" srcOrd="2" destOrd="0" presId="urn:microsoft.com/office/officeart/2005/8/layout/arrow2"/>
    <dgm:cxn modelId="{A30C922A-A2EB-4110-BBD7-0910A1DC3845}" type="presParOf" srcId="{89B5EF07-A6F7-424E-B222-7E2B2816D11D}" destId="{69DC1436-9268-459E-BF71-E429F198F50E}" srcOrd="3" destOrd="0" presId="urn:microsoft.com/office/officeart/2005/8/layout/arrow2"/>
    <dgm:cxn modelId="{44DACADE-7A8D-4CFD-BAE6-14FE2A6A308F}" type="presParOf" srcId="{89B5EF07-A6F7-424E-B222-7E2B2816D11D}" destId="{9A6F5BB3-8ED6-490A-8D38-D2B5FB154CB0}" srcOrd="4" destOrd="0" presId="urn:microsoft.com/office/officeart/2005/8/layout/arrow2"/>
    <dgm:cxn modelId="{6171F8B8-29D6-49FE-AD2E-19F1A8C0FEC9}" type="presParOf" srcId="{89B5EF07-A6F7-424E-B222-7E2B2816D11D}" destId="{C78CD822-3048-4CC1-9299-2AEA44F0A8A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C69BB-8291-41F4-B598-48621930A573}" type="doc">
      <dgm:prSet loTypeId="urn:microsoft.com/office/officeart/2005/8/layout/cycle5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FB3354D-0B1E-496A-869D-B31D1B4033EB}">
      <dgm:prSet phldrT="[Text]"/>
      <dgm:spPr/>
      <dgm:t>
        <a:bodyPr/>
        <a:lstStyle/>
        <a:p>
          <a:r>
            <a:rPr lang="en-US" dirty="0" smtClean="0"/>
            <a:t>Oral</a:t>
          </a:r>
          <a:endParaRPr lang="en-US" dirty="0"/>
        </a:p>
      </dgm:t>
    </dgm:pt>
    <dgm:pt modelId="{66E91622-CDE8-4F33-956E-8C146F56E4DD}" type="parTrans" cxnId="{76742C44-E41B-44FB-B143-835B4BB5368B}">
      <dgm:prSet/>
      <dgm:spPr/>
      <dgm:t>
        <a:bodyPr/>
        <a:lstStyle/>
        <a:p>
          <a:endParaRPr lang="en-US"/>
        </a:p>
      </dgm:t>
    </dgm:pt>
    <dgm:pt modelId="{38B2CC71-1640-40E2-9DEB-2B015A09BEDC}" type="sibTrans" cxnId="{76742C44-E41B-44FB-B143-835B4BB5368B}">
      <dgm:prSet/>
      <dgm:spPr/>
      <dgm:t>
        <a:bodyPr/>
        <a:lstStyle/>
        <a:p>
          <a:endParaRPr lang="en-US"/>
        </a:p>
      </dgm:t>
    </dgm:pt>
    <dgm:pt modelId="{762AF4ED-2DC3-4C08-A009-E590FC5A4B4D}">
      <dgm:prSet phldrT="[Text]"/>
      <dgm:spPr/>
      <dgm:t>
        <a:bodyPr/>
        <a:lstStyle/>
        <a:p>
          <a:r>
            <a:rPr lang="en-US" dirty="0" smtClean="0"/>
            <a:t>Anal</a:t>
          </a:r>
          <a:endParaRPr lang="en-US" dirty="0"/>
        </a:p>
      </dgm:t>
    </dgm:pt>
    <dgm:pt modelId="{1A837CE7-A38C-4CEF-8A1A-A7A97FE40C5B}" type="parTrans" cxnId="{742C141C-EA9B-4790-AE41-69BD3BAD05AA}">
      <dgm:prSet/>
      <dgm:spPr/>
      <dgm:t>
        <a:bodyPr/>
        <a:lstStyle/>
        <a:p>
          <a:endParaRPr lang="en-US"/>
        </a:p>
      </dgm:t>
    </dgm:pt>
    <dgm:pt modelId="{DD232C05-3840-4985-A034-DE9745134054}" type="sibTrans" cxnId="{742C141C-EA9B-4790-AE41-69BD3BAD05AA}">
      <dgm:prSet/>
      <dgm:spPr/>
      <dgm:t>
        <a:bodyPr/>
        <a:lstStyle/>
        <a:p>
          <a:endParaRPr lang="en-US"/>
        </a:p>
      </dgm:t>
    </dgm:pt>
    <dgm:pt modelId="{228F32C0-1285-4FFF-A15B-01770D2D1B73}">
      <dgm:prSet phldrT="[Text]"/>
      <dgm:spPr/>
      <dgm:t>
        <a:bodyPr/>
        <a:lstStyle/>
        <a:p>
          <a:r>
            <a:rPr lang="en-US" dirty="0" smtClean="0"/>
            <a:t>Phallic</a:t>
          </a:r>
          <a:endParaRPr lang="en-US" dirty="0"/>
        </a:p>
      </dgm:t>
    </dgm:pt>
    <dgm:pt modelId="{12256869-B592-48D0-A92B-AC19A511609E}" type="parTrans" cxnId="{3931B9E5-3D1A-46CB-973B-9D1E1533FCBE}">
      <dgm:prSet/>
      <dgm:spPr/>
      <dgm:t>
        <a:bodyPr/>
        <a:lstStyle/>
        <a:p>
          <a:endParaRPr lang="en-US"/>
        </a:p>
      </dgm:t>
    </dgm:pt>
    <dgm:pt modelId="{7353A84E-21B6-4930-9946-25AA38016F89}" type="sibTrans" cxnId="{3931B9E5-3D1A-46CB-973B-9D1E1533FCBE}">
      <dgm:prSet/>
      <dgm:spPr/>
      <dgm:t>
        <a:bodyPr/>
        <a:lstStyle/>
        <a:p>
          <a:endParaRPr lang="en-US"/>
        </a:p>
      </dgm:t>
    </dgm:pt>
    <dgm:pt modelId="{A484CF09-948C-4B24-AC68-C48EFAF4232B}">
      <dgm:prSet phldrT="[Text]"/>
      <dgm:spPr/>
      <dgm:t>
        <a:bodyPr/>
        <a:lstStyle/>
        <a:p>
          <a:r>
            <a:rPr lang="en-US" dirty="0" smtClean="0"/>
            <a:t>Latency</a:t>
          </a:r>
          <a:endParaRPr lang="en-US" dirty="0"/>
        </a:p>
      </dgm:t>
    </dgm:pt>
    <dgm:pt modelId="{2C705173-2613-4481-8DA7-077ECD6BD8F8}" type="parTrans" cxnId="{9742FACB-1115-4C57-83C3-351ECF63DD94}">
      <dgm:prSet/>
      <dgm:spPr/>
      <dgm:t>
        <a:bodyPr/>
        <a:lstStyle/>
        <a:p>
          <a:endParaRPr lang="en-US"/>
        </a:p>
      </dgm:t>
    </dgm:pt>
    <dgm:pt modelId="{31F6EF60-C9B4-4F90-901D-D111F33D52EC}" type="sibTrans" cxnId="{9742FACB-1115-4C57-83C3-351ECF63DD94}">
      <dgm:prSet/>
      <dgm:spPr/>
      <dgm:t>
        <a:bodyPr/>
        <a:lstStyle/>
        <a:p>
          <a:endParaRPr lang="en-US"/>
        </a:p>
      </dgm:t>
    </dgm:pt>
    <dgm:pt modelId="{686325D3-D724-411C-8AD9-6F091CAEA158}">
      <dgm:prSet phldrT="[Text]"/>
      <dgm:spPr/>
      <dgm:t>
        <a:bodyPr/>
        <a:lstStyle/>
        <a:p>
          <a:r>
            <a:rPr lang="en-US" dirty="0" smtClean="0"/>
            <a:t>Genital</a:t>
          </a:r>
          <a:endParaRPr lang="en-US" dirty="0"/>
        </a:p>
      </dgm:t>
    </dgm:pt>
    <dgm:pt modelId="{01051A90-378F-4575-93C6-3EB35DA69A62}" type="parTrans" cxnId="{78CD1132-8611-4CAB-8F49-32C7453BD9D6}">
      <dgm:prSet/>
      <dgm:spPr/>
      <dgm:t>
        <a:bodyPr/>
        <a:lstStyle/>
        <a:p>
          <a:endParaRPr lang="en-US"/>
        </a:p>
      </dgm:t>
    </dgm:pt>
    <dgm:pt modelId="{9C6C8CDE-5209-4B69-805C-4CA59B95DD15}" type="sibTrans" cxnId="{78CD1132-8611-4CAB-8F49-32C7453BD9D6}">
      <dgm:prSet/>
      <dgm:spPr/>
      <dgm:t>
        <a:bodyPr/>
        <a:lstStyle/>
        <a:p>
          <a:endParaRPr lang="en-US"/>
        </a:p>
      </dgm:t>
    </dgm:pt>
    <dgm:pt modelId="{A393B363-DF68-47C3-A775-FB6CC4408A01}" type="pres">
      <dgm:prSet presAssocID="{511C69BB-8291-41F4-B598-48621930A5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DF391E-5006-46E0-B048-88E269640CF5}" type="pres">
      <dgm:prSet presAssocID="{DFB3354D-0B1E-496A-869D-B31D1B4033E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4717C-BE83-40CA-8274-038BFAEECAEB}" type="pres">
      <dgm:prSet presAssocID="{DFB3354D-0B1E-496A-869D-B31D1B4033EB}" presName="spNode" presStyleCnt="0"/>
      <dgm:spPr/>
    </dgm:pt>
    <dgm:pt modelId="{03FE6B40-3359-4D88-9008-4DDB26271703}" type="pres">
      <dgm:prSet presAssocID="{38B2CC71-1640-40E2-9DEB-2B015A09BED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339A574-89AB-4894-A4C5-48A02ED22820}" type="pres">
      <dgm:prSet presAssocID="{762AF4ED-2DC3-4C08-A009-E590FC5A4B4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F251EB-BB83-4F08-AE41-3BF8818EBA1D}" type="pres">
      <dgm:prSet presAssocID="{762AF4ED-2DC3-4C08-A009-E590FC5A4B4D}" presName="spNode" presStyleCnt="0"/>
      <dgm:spPr/>
    </dgm:pt>
    <dgm:pt modelId="{4B8A7666-1396-4420-ABFB-6670B4A69F64}" type="pres">
      <dgm:prSet presAssocID="{DD232C05-3840-4985-A034-DE974513405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38A861A-A874-49E6-BF03-492DBBA7AA6E}" type="pres">
      <dgm:prSet presAssocID="{228F32C0-1285-4FFF-A15B-01770D2D1B7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51B80-547B-4E67-80CE-679DE7CE6593}" type="pres">
      <dgm:prSet presAssocID="{228F32C0-1285-4FFF-A15B-01770D2D1B73}" presName="spNode" presStyleCnt="0"/>
      <dgm:spPr/>
    </dgm:pt>
    <dgm:pt modelId="{D0D0E5BE-47A0-4FD4-A0BE-D3FC05E85036}" type="pres">
      <dgm:prSet presAssocID="{7353A84E-21B6-4930-9946-25AA38016F89}" presName="sibTrans" presStyleLbl="sibTrans1D1" presStyleIdx="2" presStyleCnt="5"/>
      <dgm:spPr/>
      <dgm:t>
        <a:bodyPr/>
        <a:lstStyle/>
        <a:p>
          <a:endParaRPr lang="en-US"/>
        </a:p>
      </dgm:t>
    </dgm:pt>
    <dgm:pt modelId="{F31AA044-CAA8-43CE-BA37-A0941191D2B6}" type="pres">
      <dgm:prSet presAssocID="{A484CF09-948C-4B24-AC68-C48EFAF4232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4D562-F9F3-4361-8BD5-B045E02BFBBA}" type="pres">
      <dgm:prSet presAssocID="{A484CF09-948C-4B24-AC68-C48EFAF4232B}" presName="spNode" presStyleCnt="0"/>
      <dgm:spPr/>
    </dgm:pt>
    <dgm:pt modelId="{051D4CF3-9F94-45C0-BA0B-4CE30F55EDC3}" type="pres">
      <dgm:prSet presAssocID="{31F6EF60-C9B4-4F90-901D-D111F33D52EC}" presName="sibTrans" presStyleLbl="sibTrans1D1" presStyleIdx="3" presStyleCnt="5"/>
      <dgm:spPr/>
      <dgm:t>
        <a:bodyPr/>
        <a:lstStyle/>
        <a:p>
          <a:endParaRPr lang="en-US"/>
        </a:p>
      </dgm:t>
    </dgm:pt>
    <dgm:pt modelId="{9B85F874-1016-449D-A632-B6D4EDEE4008}" type="pres">
      <dgm:prSet presAssocID="{686325D3-D724-411C-8AD9-6F091CAEA15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B440CA-C901-4FB5-A0BB-AA1FD630707C}" type="pres">
      <dgm:prSet presAssocID="{686325D3-D724-411C-8AD9-6F091CAEA158}" presName="spNode" presStyleCnt="0"/>
      <dgm:spPr/>
    </dgm:pt>
    <dgm:pt modelId="{C1C45FEB-569D-42A3-A5C6-0D6E7B240F34}" type="pres">
      <dgm:prSet presAssocID="{9C6C8CDE-5209-4B69-805C-4CA59B95DD15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AA566AA8-95F7-4E44-B522-F74CD754B2FE}" type="presOf" srcId="{DFB3354D-0B1E-496A-869D-B31D1B4033EB}" destId="{DBDF391E-5006-46E0-B048-88E269640CF5}" srcOrd="0" destOrd="0" presId="urn:microsoft.com/office/officeart/2005/8/layout/cycle5"/>
    <dgm:cxn modelId="{390D25A9-5D6E-45DB-A5BE-6EA4C040FFC7}" type="presOf" srcId="{31F6EF60-C9B4-4F90-901D-D111F33D52EC}" destId="{051D4CF3-9F94-45C0-BA0B-4CE30F55EDC3}" srcOrd="0" destOrd="0" presId="urn:microsoft.com/office/officeart/2005/8/layout/cycle5"/>
    <dgm:cxn modelId="{B78EB159-FD36-4530-B697-694CEAEC5F77}" type="presOf" srcId="{9C6C8CDE-5209-4B69-805C-4CA59B95DD15}" destId="{C1C45FEB-569D-42A3-A5C6-0D6E7B240F34}" srcOrd="0" destOrd="0" presId="urn:microsoft.com/office/officeart/2005/8/layout/cycle5"/>
    <dgm:cxn modelId="{742C141C-EA9B-4790-AE41-69BD3BAD05AA}" srcId="{511C69BB-8291-41F4-B598-48621930A573}" destId="{762AF4ED-2DC3-4C08-A009-E590FC5A4B4D}" srcOrd="1" destOrd="0" parTransId="{1A837CE7-A38C-4CEF-8A1A-A7A97FE40C5B}" sibTransId="{DD232C05-3840-4985-A034-DE9745134054}"/>
    <dgm:cxn modelId="{78CD1132-8611-4CAB-8F49-32C7453BD9D6}" srcId="{511C69BB-8291-41F4-B598-48621930A573}" destId="{686325D3-D724-411C-8AD9-6F091CAEA158}" srcOrd="4" destOrd="0" parTransId="{01051A90-378F-4575-93C6-3EB35DA69A62}" sibTransId="{9C6C8CDE-5209-4B69-805C-4CA59B95DD15}"/>
    <dgm:cxn modelId="{F8F6A79D-8128-46C0-B44D-AA050E177F0C}" type="presOf" srcId="{686325D3-D724-411C-8AD9-6F091CAEA158}" destId="{9B85F874-1016-449D-A632-B6D4EDEE4008}" srcOrd="0" destOrd="0" presId="urn:microsoft.com/office/officeart/2005/8/layout/cycle5"/>
    <dgm:cxn modelId="{76742C44-E41B-44FB-B143-835B4BB5368B}" srcId="{511C69BB-8291-41F4-B598-48621930A573}" destId="{DFB3354D-0B1E-496A-869D-B31D1B4033EB}" srcOrd="0" destOrd="0" parTransId="{66E91622-CDE8-4F33-956E-8C146F56E4DD}" sibTransId="{38B2CC71-1640-40E2-9DEB-2B015A09BEDC}"/>
    <dgm:cxn modelId="{1C2C4D3A-3580-4347-A2B5-E8C8FD6A84C5}" type="presOf" srcId="{7353A84E-21B6-4930-9946-25AA38016F89}" destId="{D0D0E5BE-47A0-4FD4-A0BE-D3FC05E85036}" srcOrd="0" destOrd="0" presId="urn:microsoft.com/office/officeart/2005/8/layout/cycle5"/>
    <dgm:cxn modelId="{3931B9E5-3D1A-46CB-973B-9D1E1533FCBE}" srcId="{511C69BB-8291-41F4-B598-48621930A573}" destId="{228F32C0-1285-4FFF-A15B-01770D2D1B73}" srcOrd="2" destOrd="0" parTransId="{12256869-B592-48D0-A92B-AC19A511609E}" sibTransId="{7353A84E-21B6-4930-9946-25AA38016F89}"/>
    <dgm:cxn modelId="{EDABEA4F-0D8E-4B4B-AB08-B52BB4852F26}" type="presOf" srcId="{DD232C05-3840-4985-A034-DE9745134054}" destId="{4B8A7666-1396-4420-ABFB-6670B4A69F64}" srcOrd="0" destOrd="0" presId="urn:microsoft.com/office/officeart/2005/8/layout/cycle5"/>
    <dgm:cxn modelId="{A3C99FA4-2B6B-45C6-A903-B1D243D69F3A}" type="presOf" srcId="{A484CF09-948C-4B24-AC68-C48EFAF4232B}" destId="{F31AA044-CAA8-43CE-BA37-A0941191D2B6}" srcOrd="0" destOrd="0" presId="urn:microsoft.com/office/officeart/2005/8/layout/cycle5"/>
    <dgm:cxn modelId="{EE624A1F-4019-4734-BDC0-6162E44FCA4D}" type="presOf" srcId="{762AF4ED-2DC3-4C08-A009-E590FC5A4B4D}" destId="{2339A574-89AB-4894-A4C5-48A02ED22820}" srcOrd="0" destOrd="0" presId="urn:microsoft.com/office/officeart/2005/8/layout/cycle5"/>
    <dgm:cxn modelId="{364F35F9-12B6-43D4-A948-112D5B338564}" type="presOf" srcId="{38B2CC71-1640-40E2-9DEB-2B015A09BEDC}" destId="{03FE6B40-3359-4D88-9008-4DDB26271703}" srcOrd="0" destOrd="0" presId="urn:microsoft.com/office/officeart/2005/8/layout/cycle5"/>
    <dgm:cxn modelId="{9742FACB-1115-4C57-83C3-351ECF63DD94}" srcId="{511C69BB-8291-41F4-B598-48621930A573}" destId="{A484CF09-948C-4B24-AC68-C48EFAF4232B}" srcOrd="3" destOrd="0" parTransId="{2C705173-2613-4481-8DA7-077ECD6BD8F8}" sibTransId="{31F6EF60-C9B4-4F90-901D-D111F33D52EC}"/>
    <dgm:cxn modelId="{91733D50-F337-413D-BFF1-C5C37DACD079}" type="presOf" srcId="{228F32C0-1285-4FFF-A15B-01770D2D1B73}" destId="{438A861A-A874-49E6-BF03-492DBBA7AA6E}" srcOrd="0" destOrd="0" presId="urn:microsoft.com/office/officeart/2005/8/layout/cycle5"/>
    <dgm:cxn modelId="{B9F4BC4A-C99C-4903-A3D6-4F7496D48848}" type="presOf" srcId="{511C69BB-8291-41F4-B598-48621930A573}" destId="{A393B363-DF68-47C3-A775-FB6CC4408A01}" srcOrd="0" destOrd="0" presId="urn:microsoft.com/office/officeart/2005/8/layout/cycle5"/>
    <dgm:cxn modelId="{CF3E4AED-A92E-45E9-8EEB-C3349969F704}" type="presParOf" srcId="{A393B363-DF68-47C3-A775-FB6CC4408A01}" destId="{DBDF391E-5006-46E0-B048-88E269640CF5}" srcOrd="0" destOrd="0" presId="urn:microsoft.com/office/officeart/2005/8/layout/cycle5"/>
    <dgm:cxn modelId="{C1C3E0EA-F813-4D3D-8295-F82FB0172F74}" type="presParOf" srcId="{A393B363-DF68-47C3-A775-FB6CC4408A01}" destId="{FAB4717C-BE83-40CA-8274-038BFAEECAEB}" srcOrd="1" destOrd="0" presId="urn:microsoft.com/office/officeart/2005/8/layout/cycle5"/>
    <dgm:cxn modelId="{DA2A93AE-53E1-4066-8DB8-23BFE25E0FBC}" type="presParOf" srcId="{A393B363-DF68-47C3-A775-FB6CC4408A01}" destId="{03FE6B40-3359-4D88-9008-4DDB26271703}" srcOrd="2" destOrd="0" presId="urn:microsoft.com/office/officeart/2005/8/layout/cycle5"/>
    <dgm:cxn modelId="{9B5F8D1A-5007-4374-8F6E-286F89EF1F6E}" type="presParOf" srcId="{A393B363-DF68-47C3-A775-FB6CC4408A01}" destId="{2339A574-89AB-4894-A4C5-48A02ED22820}" srcOrd="3" destOrd="0" presId="urn:microsoft.com/office/officeart/2005/8/layout/cycle5"/>
    <dgm:cxn modelId="{10AB92DF-060B-49AF-B77E-30691D60E53E}" type="presParOf" srcId="{A393B363-DF68-47C3-A775-FB6CC4408A01}" destId="{FEF251EB-BB83-4F08-AE41-3BF8818EBA1D}" srcOrd="4" destOrd="0" presId="urn:microsoft.com/office/officeart/2005/8/layout/cycle5"/>
    <dgm:cxn modelId="{E4D775FB-08CC-49C6-9932-B7337A793B2B}" type="presParOf" srcId="{A393B363-DF68-47C3-A775-FB6CC4408A01}" destId="{4B8A7666-1396-4420-ABFB-6670B4A69F64}" srcOrd="5" destOrd="0" presId="urn:microsoft.com/office/officeart/2005/8/layout/cycle5"/>
    <dgm:cxn modelId="{7EC44951-4FB9-4E12-B042-EE927AFDD690}" type="presParOf" srcId="{A393B363-DF68-47C3-A775-FB6CC4408A01}" destId="{438A861A-A874-49E6-BF03-492DBBA7AA6E}" srcOrd="6" destOrd="0" presId="urn:microsoft.com/office/officeart/2005/8/layout/cycle5"/>
    <dgm:cxn modelId="{596BFCCD-F256-4088-A781-78C723E995D4}" type="presParOf" srcId="{A393B363-DF68-47C3-A775-FB6CC4408A01}" destId="{C4351B80-547B-4E67-80CE-679DE7CE6593}" srcOrd="7" destOrd="0" presId="urn:microsoft.com/office/officeart/2005/8/layout/cycle5"/>
    <dgm:cxn modelId="{76096730-6D73-40F5-9D51-11D410AE14E1}" type="presParOf" srcId="{A393B363-DF68-47C3-A775-FB6CC4408A01}" destId="{D0D0E5BE-47A0-4FD4-A0BE-D3FC05E85036}" srcOrd="8" destOrd="0" presId="urn:microsoft.com/office/officeart/2005/8/layout/cycle5"/>
    <dgm:cxn modelId="{3F7E713A-F077-4336-93EE-27AB981475CD}" type="presParOf" srcId="{A393B363-DF68-47C3-A775-FB6CC4408A01}" destId="{F31AA044-CAA8-43CE-BA37-A0941191D2B6}" srcOrd="9" destOrd="0" presId="urn:microsoft.com/office/officeart/2005/8/layout/cycle5"/>
    <dgm:cxn modelId="{8C9A9FB9-56EC-4754-AC22-C9F52EA375FC}" type="presParOf" srcId="{A393B363-DF68-47C3-A775-FB6CC4408A01}" destId="{82B4D562-F9F3-4361-8BD5-B045E02BFBBA}" srcOrd="10" destOrd="0" presId="urn:microsoft.com/office/officeart/2005/8/layout/cycle5"/>
    <dgm:cxn modelId="{F65084C8-BE20-402B-A68C-806AA72D56B5}" type="presParOf" srcId="{A393B363-DF68-47C3-A775-FB6CC4408A01}" destId="{051D4CF3-9F94-45C0-BA0B-4CE30F55EDC3}" srcOrd="11" destOrd="0" presId="urn:microsoft.com/office/officeart/2005/8/layout/cycle5"/>
    <dgm:cxn modelId="{86BD5ED4-D6FB-4384-9168-6968F5CB5419}" type="presParOf" srcId="{A393B363-DF68-47C3-A775-FB6CC4408A01}" destId="{9B85F874-1016-449D-A632-B6D4EDEE4008}" srcOrd="12" destOrd="0" presId="urn:microsoft.com/office/officeart/2005/8/layout/cycle5"/>
    <dgm:cxn modelId="{25D5A0D2-4202-479C-9F47-0214EF930264}" type="presParOf" srcId="{A393B363-DF68-47C3-A775-FB6CC4408A01}" destId="{2AB440CA-C901-4FB5-A0BB-AA1FD630707C}" srcOrd="13" destOrd="0" presId="urn:microsoft.com/office/officeart/2005/8/layout/cycle5"/>
    <dgm:cxn modelId="{4523A5A3-99D1-40EB-B91E-AB8D13743A6D}" type="presParOf" srcId="{A393B363-DF68-47C3-A775-FB6CC4408A01}" destId="{C1C45FEB-569D-42A3-A5C6-0D6E7B240F3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E40032-2F0E-49DD-8E03-D82FB88F6F09}">
      <dsp:nvSpPr>
        <dsp:cNvPr id="0" name=""/>
        <dsp:cNvSpPr/>
      </dsp:nvSpPr>
      <dsp:spPr>
        <a:xfrm>
          <a:off x="466526" y="0"/>
          <a:ext cx="7315200" cy="4572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2E780-8200-4FFC-A34C-0B6B589E94A1}">
      <dsp:nvSpPr>
        <dsp:cNvPr id="0" name=""/>
        <dsp:cNvSpPr/>
      </dsp:nvSpPr>
      <dsp:spPr>
        <a:xfrm>
          <a:off x="1395556" y="3155594"/>
          <a:ext cx="190195" cy="1901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E312C-953D-4BB4-8720-9F5016349D66}">
      <dsp:nvSpPr>
        <dsp:cNvPr id="0" name=""/>
        <dsp:cNvSpPr/>
      </dsp:nvSpPr>
      <dsp:spPr>
        <a:xfrm>
          <a:off x="1490654" y="3250692"/>
          <a:ext cx="1704441" cy="1321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780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Stages</a:t>
          </a:r>
          <a:endParaRPr lang="en-US" sz="3200" kern="1200" dirty="0"/>
        </a:p>
      </dsp:txBody>
      <dsp:txXfrm>
        <a:off x="1490654" y="3250692"/>
        <a:ext cx="1704441" cy="1321308"/>
      </dsp:txXfrm>
    </dsp:sp>
    <dsp:sp modelId="{0538BF4C-D81E-488B-95B7-4D11E7255FA6}">
      <dsp:nvSpPr>
        <dsp:cNvPr id="0" name=""/>
        <dsp:cNvSpPr/>
      </dsp:nvSpPr>
      <dsp:spPr>
        <a:xfrm>
          <a:off x="3074395" y="1912924"/>
          <a:ext cx="343814" cy="3438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C1436-9268-459E-BF71-E429F198F50E}">
      <dsp:nvSpPr>
        <dsp:cNvPr id="0" name=""/>
        <dsp:cNvSpPr/>
      </dsp:nvSpPr>
      <dsp:spPr>
        <a:xfrm>
          <a:off x="3246302" y="2084831"/>
          <a:ext cx="1755648" cy="2487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180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of</a:t>
          </a:r>
          <a:endParaRPr lang="en-US" sz="3200" kern="1200" dirty="0"/>
        </a:p>
      </dsp:txBody>
      <dsp:txXfrm>
        <a:off x="3246302" y="2084831"/>
        <a:ext cx="1755648" cy="2487168"/>
      </dsp:txXfrm>
    </dsp:sp>
    <dsp:sp modelId="{9A6F5BB3-8ED6-490A-8D38-D2B5FB154CB0}">
      <dsp:nvSpPr>
        <dsp:cNvPr id="0" name=""/>
        <dsp:cNvSpPr/>
      </dsp:nvSpPr>
      <dsp:spPr>
        <a:xfrm>
          <a:off x="5093390" y="1156715"/>
          <a:ext cx="475488" cy="4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8CD822-3048-4CC1-9299-2AEA44F0A8A4}">
      <dsp:nvSpPr>
        <dsp:cNvPr id="0" name=""/>
        <dsp:cNvSpPr/>
      </dsp:nvSpPr>
      <dsp:spPr>
        <a:xfrm>
          <a:off x="4846731" y="1394459"/>
          <a:ext cx="3657506" cy="3177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951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      Development</a:t>
          </a:r>
          <a:endParaRPr lang="en-US" sz="2000" kern="1200" dirty="0"/>
        </a:p>
      </dsp:txBody>
      <dsp:txXfrm>
        <a:off x="4846731" y="1394459"/>
        <a:ext cx="3657506" cy="31775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F391E-5006-46E0-B048-88E269640CF5}">
      <dsp:nvSpPr>
        <dsp:cNvPr id="0" name=""/>
        <dsp:cNvSpPr/>
      </dsp:nvSpPr>
      <dsp:spPr>
        <a:xfrm>
          <a:off x="3445743" y="3782"/>
          <a:ext cx="2252513" cy="14641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Oral</a:t>
          </a:r>
          <a:endParaRPr lang="en-US" sz="4000" kern="1200" dirty="0"/>
        </a:p>
      </dsp:txBody>
      <dsp:txXfrm>
        <a:off x="3445743" y="3782"/>
        <a:ext cx="2252513" cy="1464133"/>
      </dsp:txXfrm>
    </dsp:sp>
    <dsp:sp modelId="{03FE6B40-3359-4D88-9008-4DDB26271703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351770" y="372261"/>
              </a:moveTo>
              <a:arcTo wR="2924033" hR="2924033" stAng="17953642" swAng="1211211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9A574-89AB-4894-A4C5-48A02ED22820}">
      <dsp:nvSpPr>
        <dsp:cNvPr id="0" name=""/>
        <dsp:cNvSpPr/>
      </dsp:nvSpPr>
      <dsp:spPr>
        <a:xfrm>
          <a:off x="6226664" y="2024239"/>
          <a:ext cx="2252513" cy="1464133"/>
        </a:xfrm>
        <a:prstGeom prst="roundRect">
          <a:avLst/>
        </a:prstGeom>
        <a:solidFill>
          <a:schemeClr val="accent3">
            <a:hueOff val="-353548"/>
            <a:satOff val="1606"/>
            <a:lumOff val="-1863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Anal</a:t>
          </a:r>
          <a:endParaRPr lang="en-US" sz="4000" kern="1200" dirty="0"/>
        </a:p>
      </dsp:txBody>
      <dsp:txXfrm>
        <a:off x="6226664" y="2024239"/>
        <a:ext cx="2252513" cy="1464133"/>
      </dsp:txXfrm>
    </dsp:sp>
    <dsp:sp modelId="{4B8A7666-1396-4420-ABFB-6670B4A69F64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841046" y="3126536"/>
              </a:moveTo>
              <a:arcTo wR="2924033" hR="2924033" stAng="21838270" swAng="1359473"/>
            </a:path>
          </a:pathLst>
        </a:custGeom>
        <a:noFill/>
        <a:ln w="10000" cap="flat" cmpd="sng" algn="ctr">
          <a:solidFill>
            <a:schemeClr val="accent3">
              <a:hueOff val="-353548"/>
              <a:satOff val="1606"/>
              <a:lumOff val="-1863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A861A-A874-49E6-BF03-492DBBA7AA6E}">
      <dsp:nvSpPr>
        <dsp:cNvPr id="0" name=""/>
        <dsp:cNvSpPr/>
      </dsp:nvSpPr>
      <dsp:spPr>
        <a:xfrm>
          <a:off x="5164447" y="5293408"/>
          <a:ext cx="2252513" cy="1464133"/>
        </a:xfrm>
        <a:prstGeom prst="roundRect">
          <a:avLst/>
        </a:prstGeom>
        <a:solidFill>
          <a:schemeClr val="accent3">
            <a:hueOff val="-707096"/>
            <a:satOff val="3212"/>
            <a:lumOff val="-3725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Phallic</a:t>
          </a:r>
          <a:endParaRPr lang="en-US" sz="4000" kern="1200" dirty="0"/>
        </a:p>
      </dsp:txBody>
      <dsp:txXfrm>
        <a:off x="5164447" y="5293408"/>
        <a:ext cx="2252513" cy="1464133"/>
      </dsp:txXfrm>
    </dsp:sp>
    <dsp:sp modelId="{D0D0E5BE-47A0-4FD4-A0BE-D3FC05E85036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282726" y="5825983"/>
              </a:moveTo>
              <a:arcTo wR="2924033" hR="2924033" stAng="4977225" swAng="845550"/>
            </a:path>
          </a:pathLst>
        </a:custGeom>
        <a:noFill/>
        <a:ln w="10000" cap="flat" cmpd="sng" algn="ctr">
          <a:solidFill>
            <a:schemeClr val="accent3">
              <a:hueOff val="-707096"/>
              <a:satOff val="3212"/>
              <a:lumOff val="-372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1AA044-CAA8-43CE-BA37-A0941191D2B6}">
      <dsp:nvSpPr>
        <dsp:cNvPr id="0" name=""/>
        <dsp:cNvSpPr/>
      </dsp:nvSpPr>
      <dsp:spPr>
        <a:xfrm>
          <a:off x="1727039" y="5293408"/>
          <a:ext cx="2252513" cy="1464133"/>
        </a:xfrm>
        <a:prstGeom prst="roundRect">
          <a:avLst/>
        </a:prstGeom>
        <a:solidFill>
          <a:schemeClr val="accent3">
            <a:hueOff val="-1060644"/>
            <a:satOff val="4819"/>
            <a:lumOff val="-5588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Latency</a:t>
          </a:r>
          <a:endParaRPr lang="en-US" sz="4000" kern="1200" dirty="0"/>
        </a:p>
      </dsp:txBody>
      <dsp:txXfrm>
        <a:off x="1727039" y="5293408"/>
        <a:ext cx="2252513" cy="1464133"/>
      </dsp:txXfrm>
    </dsp:sp>
    <dsp:sp modelId="{051D4CF3-9F94-45C0-BA0B-4CE30F55EDC3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10160" y="4234621"/>
              </a:moveTo>
              <a:arcTo wR="2924033" hR="2924033" stAng="9202257" swAng="1359473"/>
            </a:path>
          </a:pathLst>
        </a:custGeom>
        <a:noFill/>
        <a:ln w="10000" cap="flat" cmpd="sng" algn="ctr">
          <a:solidFill>
            <a:schemeClr val="accent3">
              <a:hueOff val="-1060644"/>
              <a:satOff val="4819"/>
              <a:lumOff val="-558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5F874-1016-449D-A632-B6D4EDEE4008}">
      <dsp:nvSpPr>
        <dsp:cNvPr id="0" name=""/>
        <dsp:cNvSpPr/>
      </dsp:nvSpPr>
      <dsp:spPr>
        <a:xfrm>
          <a:off x="664821" y="2024239"/>
          <a:ext cx="2252513" cy="1464133"/>
        </a:xfrm>
        <a:prstGeom prst="roundRect">
          <a:avLst/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Genital</a:t>
          </a:r>
          <a:endParaRPr lang="en-US" sz="4000" kern="1200" dirty="0"/>
        </a:p>
      </dsp:txBody>
      <dsp:txXfrm>
        <a:off x="664821" y="2024239"/>
        <a:ext cx="2252513" cy="1464133"/>
      </dsp:txXfrm>
    </dsp:sp>
    <dsp:sp modelId="{C1C45FEB-569D-42A3-A5C6-0D6E7B240F34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703426" y="1021698"/>
              </a:moveTo>
              <a:arcTo wR="2924033" hR="2924033" stAng="13235147" swAng="1211211"/>
            </a:path>
          </a:pathLst>
        </a:custGeom>
        <a:noFill/>
        <a:ln w="10000" cap="flat" cmpd="sng" algn="ctr">
          <a:solidFill>
            <a:schemeClr val="accent3">
              <a:hueOff val="-1414192"/>
              <a:satOff val="6425"/>
              <a:lumOff val="-745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60B74F-8ACD-4CA0-B03A-62A6D6529607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1AE989-4DBB-47FF-B4A4-8481E6323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do external factors (friends, family, environment, activities, and so on</a:t>
            </a:r>
            <a:r>
              <a:rPr lang="en-US" smtClean="0"/>
              <a:t>) affect your life?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Understanding Behavior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Documents and Settings\Mike\Local Settings\Temporary Internet Files\Content.IE5\Y4R8MFO2\MM900365298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3048000"/>
            <a:ext cx="1028700" cy="1028700"/>
          </a:xfrm>
          <a:prstGeom prst="rect">
            <a:avLst/>
          </a:prstGeom>
          <a:noFill/>
        </p:spPr>
      </p:pic>
      <p:pic>
        <p:nvPicPr>
          <p:cNvPr id="2051" name="Picture 3" descr="C:\Documents and Settings\Mike\Local Settings\Temporary Internet Files\Content.IE5\UURO0P86\MM900172591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447800"/>
            <a:ext cx="1219200" cy="1531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200400" y="2286000"/>
            <a:ext cx="2743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Stages of Development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learning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March 23,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your own words, define what learning is.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the book says:</a:t>
            </a:r>
          </a:p>
          <a:p>
            <a:pPr lvl="3"/>
            <a:r>
              <a:rPr lang="en-US" dirty="0" smtClean="0"/>
              <a:t>Psychologists identify learning as a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occurrence </a:t>
            </a:r>
            <a:r>
              <a:rPr lang="en-US" dirty="0" smtClean="0"/>
              <a:t>influenced by behavior as well as the 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environment </a:t>
            </a:r>
            <a:r>
              <a:rPr lang="en-US" dirty="0" smtClean="0"/>
              <a:t>that surrounds an individual.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How is learning influenced by the aforementioned factors (social environment and behavior)?</a:t>
            </a:r>
          </a:p>
          <a:p>
            <a:pPr lvl="3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1026" name="Picture 2" descr="C:\Documents and Settings\Mike\Local Settings\Temporary Internet Files\Content.IE5\Y4R8MFO2\MC9002991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439" y="5047488"/>
            <a:ext cx="1286561" cy="1810512"/>
          </a:xfrm>
          <a:prstGeom prst="rect">
            <a:avLst/>
          </a:prstGeom>
          <a:noFill/>
        </p:spPr>
      </p:pic>
      <p:pic>
        <p:nvPicPr>
          <p:cNvPr id="1027" name="Picture 3" descr="C:\Documents and Settings\Mike\Local Settings\Temporary Internet Files\Content.IE5\NC2ULV46\MC9002334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486400"/>
            <a:ext cx="17526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Behaviorism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John B. Watson</a:t>
            </a:r>
          </a:p>
          <a:p>
            <a:pPr lvl="1"/>
            <a:r>
              <a:rPr lang="en-US" dirty="0" smtClean="0"/>
              <a:t>Claims that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forces</a:t>
            </a:r>
            <a:r>
              <a:rPr lang="en-US" dirty="0" smtClean="0"/>
              <a:t> on an individual – not internal such as traits – shape people’s preferences and behavior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B. F. Skinner</a:t>
            </a:r>
          </a:p>
          <a:p>
            <a:pPr lvl="1"/>
            <a:r>
              <a:rPr lang="en-US" dirty="0" smtClean="0"/>
              <a:t>Socialization	</a:t>
            </a:r>
          </a:p>
          <a:p>
            <a:pPr lvl="2"/>
            <a:r>
              <a:rPr lang="en-US" dirty="0" smtClean="0"/>
              <a:t>The ideology that individuals adopt the socially desirable behaviors of their particular culture and adopt them as part of their personalities.</a:t>
            </a:r>
          </a:p>
          <a:p>
            <a:pPr lvl="2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276600"/>
            <a:ext cx="1085850" cy="145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200400"/>
            <a:ext cx="1066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905000"/>
            <a:ext cx="2609088" cy="3657600"/>
          </a:xfrm>
          <a:prstGeom prst="rect">
            <a:avLst/>
          </a:prstGeom>
          <a:noFill/>
        </p:spPr>
      </p:pic>
      <p:sp>
        <p:nvSpPr>
          <p:cNvPr id="5" name="Striped Right Arrow 4"/>
          <p:cNvSpPr/>
          <p:nvPr/>
        </p:nvSpPr>
        <p:spPr>
          <a:xfrm>
            <a:off x="990600" y="2971800"/>
            <a:ext cx="1905000" cy="914400"/>
          </a:xfrm>
          <a:prstGeom prst="strip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Force</a:t>
            </a:r>
            <a:endParaRPr lang="en-US" dirty="0"/>
          </a:p>
        </p:txBody>
      </p:sp>
      <p:sp>
        <p:nvSpPr>
          <p:cNvPr id="6" name="Striped Right Arrow 5"/>
          <p:cNvSpPr/>
          <p:nvPr/>
        </p:nvSpPr>
        <p:spPr>
          <a:xfrm rot="5400000">
            <a:off x="4229100" y="495300"/>
            <a:ext cx="1295400" cy="914400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triped Right Arrow 6"/>
          <p:cNvSpPr/>
          <p:nvPr/>
        </p:nvSpPr>
        <p:spPr>
          <a:xfrm rot="13124253">
            <a:off x="6020164" y="5600857"/>
            <a:ext cx="1905000" cy="914400"/>
          </a:xfrm>
          <a:prstGeom prst="strip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riped Right Arrow 7"/>
          <p:cNvSpPr/>
          <p:nvPr/>
        </p:nvSpPr>
        <p:spPr>
          <a:xfrm rot="16200000">
            <a:off x="4133850" y="5695950"/>
            <a:ext cx="1028700" cy="914400"/>
          </a:xfrm>
          <a:prstGeom prst="strip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 rot="19726413">
            <a:off x="1242029" y="5516040"/>
            <a:ext cx="1905000" cy="914400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Force</a:t>
            </a:r>
            <a:endParaRPr lang="en-US" dirty="0"/>
          </a:p>
        </p:txBody>
      </p:sp>
      <p:sp>
        <p:nvSpPr>
          <p:cNvPr id="10" name="Striped Right Arrow 9"/>
          <p:cNvSpPr/>
          <p:nvPr/>
        </p:nvSpPr>
        <p:spPr>
          <a:xfrm rot="10800000">
            <a:off x="6324600" y="3276600"/>
            <a:ext cx="1905000" cy="914400"/>
          </a:xfrm>
          <a:prstGeom prst="strip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triped Right Arrow 10"/>
          <p:cNvSpPr/>
          <p:nvPr/>
        </p:nvSpPr>
        <p:spPr>
          <a:xfrm rot="1579310">
            <a:off x="1323171" y="908346"/>
            <a:ext cx="1905000" cy="9144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Force</a:t>
            </a:r>
            <a:endParaRPr lang="en-US" dirty="0"/>
          </a:p>
        </p:txBody>
      </p:sp>
      <p:sp>
        <p:nvSpPr>
          <p:cNvPr id="12" name="Striped Right Arrow 11"/>
          <p:cNvSpPr/>
          <p:nvPr/>
        </p:nvSpPr>
        <p:spPr>
          <a:xfrm rot="8697916">
            <a:off x="6185877" y="844962"/>
            <a:ext cx="1905000" cy="914400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73864" y="4419600"/>
            <a:ext cx="34077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Behaviorism</a:t>
            </a:r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3.33333E-6 0.0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-0.06759 L -0.06406 0.0657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0.1375 -4.44444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0875 -0.0944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4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3.33333E-6 -0.108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3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0.08507 -0.0710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3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 L 0.1125 0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63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407E-6 L 0.09289 0.067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Feral Children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8483" b="2848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Learning Theory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2057400" cy="4343400"/>
          </a:xfrm>
        </p:spPr>
        <p:txBody>
          <a:bodyPr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Factors</a:t>
            </a:r>
          </a:p>
          <a:p>
            <a:pPr algn="ctr"/>
            <a:r>
              <a:rPr lang="en-US" dirty="0" smtClean="0"/>
              <a:t>Skills</a:t>
            </a:r>
          </a:p>
          <a:p>
            <a:pPr algn="ctr"/>
            <a:r>
              <a:rPr lang="en-US" dirty="0" smtClean="0"/>
              <a:t>Values</a:t>
            </a:r>
          </a:p>
          <a:p>
            <a:pPr algn="ctr"/>
            <a:r>
              <a:rPr lang="en-US" dirty="0" smtClean="0"/>
              <a:t>Goals</a:t>
            </a:r>
          </a:p>
          <a:p>
            <a:pPr algn="ctr"/>
            <a:r>
              <a:rPr lang="en-US" dirty="0" smtClean="0"/>
              <a:t>Expectations</a:t>
            </a:r>
          </a:p>
          <a:p>
            <a:pPr algn="ctr"/>
            <a:r>
              <a:rPr lang="en-US" dirty="0" smtClean="0"/>
              <a:t>Self-Efficacy Expectations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Albert Bandura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Social-Learning Theorists focus on the importance of learning by observation and on the role of the cognitive processes that produce individual differences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155</TotalTime>
  <Words>172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Do Now</vt:lpstr>
      <vt:lpstr>Slide 2</vt:lpstr>
      <vt:lpstr>Slide 3</vt:lpstr>
      <vt:lpstr>The learning Approach</vt:lpstr>
      <vt:lpstr>What is learning?</vt:lpstr>
      <vt:lpstr>Behaviorism</vt:lpstr>
      <vt:lpstr>Slide 7</vt:lpstr>
      <vt:lpstr>Feral Children</vt:lpstr>
      <vt:lpstr>Social Learning Theory</vt:lpstr>
      <vt:lpstr>Understanding Behavior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learning Approach</dc:title>
  <dc:creator>Mike</dc:creator>
  <cp:lastModifiedBy>Mike</cp:lastModifiedBy>
  <cp:revision>7</cp:revision>
  <dcterms:created xsi:type="dcterms:W3CDTF">2011-03-22T11:45:21Z</dcterms:created>
  <dcterms:modified xsi:type="dcterms:W3CDTF">2011-03-23T12:26:33Z</dcterms:modified>
</cp:coreProperties>
</file>